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33" r:id="rId4"/>
    <p:sldId id="435" r:id="rId5"/>
    <p:sldId id="440" r:id="rId6"/>
    <p:sldId id="439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1"/>
    <a:srgbClr val="FFEEBC"/>
    <a:srgbClr val="FEEEBD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9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8" y="4308986"/>
            <a:ext cx="79869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71699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7519" y="93765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00" t="18890" r="30417" b="38556"/>
          <a:stretch/>
        </p:blipFill>
        <p:spPr>
          <a:xfrm>
            <a:off x="0" y="1066800"/>
            <a:ext cx="16276638" cy="80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7519" y="261355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242628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9630" r="13333" b="10000"/>
          <a:stretch/>
        </p:blipFill>
        <p:spPr>
          <a:xfrm>
            <a:off x="0" y="1066800"/>
            <a:ext cx="16276638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18519" y="0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17" t="21852" r="17500" b="12963"/>
          <a:stretch/>
        </p:blipFill>
        <p:spPr>
          <a:xfrm>
            <a:off x="0" y="762000"/>
            <a:ext cx="16367919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916" t="20370" r="25417" b="44963"/>
          <a:stretch/>
        </p:blipFill>
        <p:spPr>
          <a:xfrm>
            <a:off x="0" y="-152400"/>
            <a:ext cx="7909719" cy="7848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8334" t="56445" r="24999" b="8888"/>
          <a:stretch/>
        </p:blipFill>
        <p:spPr>
          <a:xfrm>
            <a:off x="7909719" y="2057400"/>
            <a:ext cx="85344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2400"/>
            <a:ext cx="16276638" cy="9144000"/>
            <a:chOff x="1051719" y="2057400"/>
            <a:chExt cx="14097000" cy="61235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500" t="13703" r="5415" b="15185"/>
            <a:stretch/>
          </p:blipFill>
          <p:spPr>
            <a:xfrm>
              <a:off x="1051719" y="2057400"/>
              <a:ext cx="14097000" cy="6123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396119" y="6705600"/>
              <a:ext cx="914400" cy="914400"/>
            </a:xfrm>
            <a:prstGeom prst="ellipse">
              <a:avLst/>
            </a:prstGeom>
            <a:solidFill>
              <a:srgbClr val="DEDFE1"/>
            </a:solidFill>
            <a:ln>
              <a:solidFill>
                <a:srgbClr val="DED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9837</TotalTime>
  <Words>63</Words>
  <Application>Microsoft Office PowerPoint</Application>
  <PresentationFormat>Custom</PresentationFormat>
  <Paragraphs>11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1105</cp:revision>
  <dcterms:created xsi:type="dcterms:W3CDTF">2008-09-09T22:52:10Z</dcterms:created>
  <dcterms:modified xsi:type="dcterms:W3CDTF">2024-05-22T01:34:12Z</dcterms:modified>
</cp:coreProperties>
</file>